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9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2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1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4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8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2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FA6-3BB9-47BA-8D81-299A75D1B58A}" type="datetimeFigureOut">
              <a:rPr kumimoji="1" lang="ja-JP" altLang="en-US" smtClean="0"/>
              <a:t>2025/6/17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119" y="827325"/>
            <a:ext cx="780166" cy="11479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39" y="827325"/>
            <a:ext cx="780166" cy="1147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36" y="3182421"/>
            <a:ext cx="1121652" cy="970609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6761" y="1434445"/>
            <a:ext cx="384653" cy="381600"/>
          </a:xfrm>
          <a:prstGeom prst="rect">
            <a:avLst/>
          </a:prstGeom>
        </p:spPr>
      </p:pic>
      <p:pic>
        <p:nvPicPr>
          <p:cNvPr id="198" name="図 1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718" y="1416496"/>
            <a:ext cx="384653" cy="381600"/>
          </a:xfrm>
          <a:prstGeom prst="rect">
            <a:avLst/>
          </a:prstGeom>
        </p:spPr>
      </p:pic>
      <p:pic>
        <p:nvPicPr>
          <p:cNvPr id="192" name="図 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1176" y="1434445"/>
            <a:ext cx="384653" cy="3816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4934" y="2967806"/>
            <a:ext cx="384653" cy="381600"/>
          </a:xfrm>
          <a:prstGeom prst="rect">
            <a:avLst/>
          </a:prstGeom>
        </p:spPr>
      </p:pic>
      <p:pic>
        <p:nvPicPr>
          <p:cNvPr id="181" name="図 1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211" y="1431355"/>
            <a:ext cx="384653" cy="3816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4934" y="2146221"/>
            <a:ext cx="384653" cy="381600"/>
          </a:xfrm>
          <a:prstGeom prst="rect">
            <a:avLst/>
          </a:prstGeom>
        </p:spPr>
      </p:pic>
      <p:pic>
        <p:nvPicPr>
          <p:cNvPr id="188" name="図 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709" y="1431355"/>
            <a:ext cx="384653" cy="381600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238" y="1429979"/>
            <a:ext cx="384653" cy="381600"/>
          </a:xfrm>
          <a:prstGeom prst="rect">
            <a:avLst/>
          </a:prstGeom>
        </p:spPr>
      </p:pic>
      <p:pic>
        <p:nvPicPr>
          <p:cNvPr id="199" name="図 1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2766" y="731540"/>
            <a:ext cx="381600" cy="381600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1840" y="745110"/>
            <a:ext cx="381600" cy="381600"/>
          </a:xfrm>
          <a:prstGeom prst="rect">
            <a:avLst/>
          </a:prstGeom>
        </p:spPr>
      </p:pic>
      <p:pic>
        <p:nvPicPr>
          <p:cNvPr id="201" name="図 2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932" y="2187394"/>
            <a:ext cx="381600" cy="381600"/>
          </a:xfrm>
          <a:prstGeom prst="rect">
            <a:avLst/>
          </a:prstGeom>
        </p:spPr>
      </p:pic>
      <p:pic>
        <p:nvPicPr>
          <p:cNvPr id="202" name="図 2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3143" y="2169612"/>
            <a:ext cx="381600" cy="381600"/>
          </a:xfrm>
          <a:prstGeom prst="rect">
            <a:avLst/>
          </a:prstGeom>
        </p:spPr>
      </p:pic>
      <p:pic>
        <p:nvPicPr>
          <p:cNvPr id="203" name="図 2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1224" y="729558"/>
            <a:ext cx="381600" cy="381600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0298" y="730249"/>
            <a:ext cx="381600" cy="381600"/>
          </a:xfrm>
          <a:prstGeom prst="rect">
            <a:avLst/>
          </a:prstGeom>
        </p:spPr>
      </p:pic>
      <p:pic>
        <p:nvPicPr>
          <p:cNvPr id="205" name="図 2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6048" y="2172533"/>
            <a:ext cx="381600" cy="381600"/>
          </a:xfrm>
          <a:prstGeom prst="rect">
            <a:avLst/>
          </a:prstGeom>
        </p:spPr>
      </p:pic>
      <p:pic>
        <p:nvPicPr>
          <p:cNvPr id="206" name="図 2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138" y="2154751"/>
            <a:ext cx="381600" cy="381600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5974" y="2157859"/>
            <a:ext cx="381600" cy="381600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7483" y="2853285"/>
            <a:ext cx="381600" cy="381600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2868" y="2155490"/>
            <a:ext cx="381600" cy="381600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4377" y="2850916"/>
            <a:ext cx="381600" cy="381600"/>
          </a:xfrm>
          <a:prstGeom prst="rect">
            <a:avLst/>
          </a:prstGeom>
        </p:spPr>
      </p:pic>
      <p:pic>
        <p:nvPicPr>
          <p:cNvPr id="229" name="図 2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8227" y="3524799"/>
            <a:ext cx="381600" cy="381600"/>
          </a:xfrm>
          <a:prstGeom prst="rect">
            <a:avLst/>
          </a:prstGeom>
        </p:spPr>
      </p:pic>
      <p:pic>
        <p:nvPicPr>
          <p:cNvPr id="230" name="図 2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105" y="3533127"/>
            <a:ext cx="381600" cy="381600"/>
          </a:xfrm>
          <a:prstGeom prst="rect">
            <a:avLst/>
          </a:prstGeom>
        </p:spPr>
      </p:pic>
      <p:pic>
        <p:nvPicPr>
          <p:cNvPr id="231" name="図 2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1993" y="3522993"/>
            <a:ext cx="381600" cy="381600"/>
          </a:xfrm>
          <a:prstGeom prst="rect">
            <a:avLst/>
          </a:prstGeom>
        </p:spPr>
      </p:pic>
      <p:pic>
        <p:nvPicPr>
          <p:cNvPr id="232" name="図 2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2871" y="3531321"/>
            <a:ext cx="381600" cy="381600"/>
          </a:xfrm>
          <a:prstGeom prst="rect">
            <a:avLst/>
          </a:prstGeom>
        </p:spPr>
      </p:pic>
      <p:pic>
        <p:nvPicPr>
          <p:cNvPr id="233" name="図 2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4377" y="351848"/>
            <a:ext cx="381600" cy="381600"/>
          </a:xfrm>
          <a:prstGeom prst="rect">
            <a:avLst/>
          </a:prstGeom>
        </p:spPr>
      </p:pic>
      <p:pic>
        <p:nvPicPr>
          <p:cNvPr id="234" name="図 2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6921" y="364034"/>
            <a:ext cx="381600" cy="381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3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4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5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6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4557" y="229593"/>
            <a:ext cx="1592151" cy="1667869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419" y="2977579"/>
            <a:ext cx="384653" cy="381600"/>
          </a:xfrm>
          <a:prstGeom prst="rect">
            <a:avLst/>
          </a:prstGeom>
        </p:spPr>
      </p:pic>
      <p:pic>
        <p:nvPicPr>
          <p:cNvPr id="153" name="図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419" y="2155994"/>
            <a:ext cx="384653" cy="381600"/>
          </a:xfrm>
          <a:prstGeom prst="rect">
            <a:avLst/>
          </a:prstGeom>
        </p:spPr>
      </p:pic>
      <p:pic>
        <p:nvPicPr>
          <p:cNvPr id="157" name="図 1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948" y="3522993"/>
            <a:ext cx="381600" cy="381600"/>
          </a:xfrm>
          <a:prstGeom prst="rect">
            <a:avLst/>
          </a:prstGeom>
        </p:spPr>
      </p:pic>
      <p:pic>
        <p:nvPicPr>
          <p:cNvPr id="169" name="図 1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2943" y="3517976"/>
            <a:ext cx="38160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" name="図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36" name="図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37" name="図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39" name="図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41" name="図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42" name="図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44" name="図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53" name="図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57" name="図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9" name="図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70" name="図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76" name="図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77" name="図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78" name="図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79" name="図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80" name="図 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81" name="図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82" name="図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83" name="図 1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84" name="図 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5026"/>
            <a:ext cx="292543" cy="303051"/>
          </a:xfrm>
          <a:prstGeom prst="rect">
            <a:avLst/>
          </a:prstGeom>
        </p:spPr>
      </p:pic>
      <p:pic>
        <p:nvPicPr>
          <p:cNvPr id="186" name="図 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26471"/>
            <a:ext cx="292543" cy="303051"/>
          </a:xfrm>
          <a:prstGeom prst="rect">
            <a:avLst/>
          </a:prstGeom>
        </p:spPr>
      </p:pic>
      <p:pic>
        <p:nvPicPr>
          <p:cNvPr id="187" name="図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447916"/>
            <a:ext cx="292543" cy="303051"/>
          </a:xfrm>
          <a:prstGeom prst="rect">
            <a:avLst/>
          </a:prstGeom>
        </p:spPr>
      </p:pic>
      <p:pic>
        <p:nvPicPr>
          <p:cNvPr id="188" name="図 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669361"/>
            <a:ext cx="292543" cy="303051"/>
          </a:xfrm>
          <a:prstGeom prst="rect">
            <a:avLst/>
          </a:prstGeom>
        </p:spPr>
      </p:pic>
      <p:pic>
        <p:nvPicPr>
          <p:cNvPr id="189" name="図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900"/>
            <a:ext cx="292543" cy="303051"/>
          </a:xfrm>
          <a:prstGeom prst="rect">
            <a:avLst/>
          </a:prstGeom>
        </p:spPr>
      </p:pic>
      <p:pic>
        <p:nvPicPr>
          <p:cNvPr id="190" name="図 1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22345"/>
            <a:ext cx="292543" cy="303051"/>
          </a:xfrm>
          <a:prstGeom prst="rect">
            <a:avLst/>
          </a:prstGeom>
        </p:spPr>
      </p:pic>
      <p:pic>
        <p:nvPicPr>
          <p:cNvPr id="191" name="図 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443790"/>
            <a:ext cx="292543" cy="303051"/>
          </a:xfrm>
          <a:prstGeom prst="rect">
            <a:avLst/>
          </a:prstGeom>
        </p:spPr>
      </p:pic>
      <p:pic>
        <p:nvPicPr>
          <p:cNvPr id="192" name="図 1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665235"/>
            <a:ext cx="292543" cy="303051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795" y="3829734"/>
            <a:ext cx="267569" cy="266146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172" y="3556680"/>
            <a:ext cx="294815" cy="289986"/>
          </a:xfrm>
          <a:prstGeom prst="rect">
            <a:avLst/>
          </a:prstGeom>
        </p:spPr>
      </p:pic>
      <p:pic>
        <p:nvPicPr>
          <p:cNvPr id="198" name="図 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660" y="3829734"/>
            <a:ext cx="267569" cy="266146"/>
          </a:xfrm>
          <a:prstGeom prst="rect">
            <a:avLst/>
          </a:prstGeom>
        </p:spPr>
      </p:pic>
      <p:pic>
        <p:nvPicPr>
          <p:cNvPr id="199" name="図 1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037" y="3556680"/>
            <a:ext cx="294815" cy="289986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525" y="3829734"/>
            <a:ext cx="267569" cy="266146"/>
          </a:xfrm>
          <a:prstGeom prst="rect">
            <a:avLst/>
          </a:prstGeom>
        </p:spPr>
      </p:pic>
      <p:pic>
        <p:nvPicPr>
          <p:cNvPr id="201" name="図 2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902" y="3556680"/>
            <a:ext cx="294815" cy="289986"/>
          </a:xfrm>
          <a:prstGeom prst="rect">
            <a:avLst/>
          </a:prstGeom>
        </p:spPr>
      </p:pic>
      <p:pic>
        <p:nvPicPr>
          <p:cNvPr id="202" name="図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390" y="3829734"/>
            <a:ext cx="267569" cy="266146"/>
          </a:xfrm>
          <a:prstGeom prst="rect">
            <a:avLst/>
          </a:prstGeom>
        </p:spPr>
      </p:pic>
      <p:pic>
        <p:nvPicPr>
          <p:cNvPr id="203" name="図 2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767" y="3556680"/>
            <a:ext cx="294815" cy="289986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55" y="3829734"/>
            <a:ext cx="267569" cy="266146"/>
          </a:xfrm>
          <a:prstGeom prst="rect">
            <a:avLst/>
          </a:prstGeom>
        </p:spPr>
      </p:pic>
      <p:pic>
        <p:nvPicPr>
          <p:cNvPr id="205" name="図 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632" y="3556680"/>
            <a:ext cx="294815" cy="289986"/>
          </a:xfrm>
          <a:prstGeom prst="rect">
            <a:avLst/>
          </a:prstGeom>
        </p:spPr>
      </p:pic>
      <p:pic>
        <p:nvPicPr>
          <p:cNvPr id="206" name="図 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120" y="3829734"/>
            <a:ext cx="267569" cy="266146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497" y="3556680"/>
            <a:ext cx="294815" cy="289986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85" y="3829734"/>
            <a:ext cx="267569" cy="266146"/>
          </a:xfrm>
          <a:prstGeom prst="rect">
            <a:avLst/>
          </a:prstGeom>
        </p:spPr>
      </p:pic>
      <p:pic>
        <p:nvPicPr>
          <p:cNvPr id="209" name="図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362" y="3556680"/>
            <a:ext cx="294815" cy="289986"/>
          </a:xfrm>
          <a:prstGeom prst="rect">
            <a:avLst/>
          </a:prstGeom>
        </p:spPr>
      </p:pic>
      <p:pic>
        <p:nvPicPr>
          <p:cNvPr id="210" name="図 2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850" y="3829734"/>
            <a:ext cx="267569" cy="266146"/>
          </a:xfrm>
          <a:prstGeom prst="rect">
            <a:avLst/>
          </a:prstGeom>
        </p:spPr>
      </p:pic>
      <p:pic>
        <p:nvPicPr>
          <p:cNvPr id="211" name="図 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227" y="3556680"/>
            <a:ext cx="294815" cy="289986"/>
          </a:xfrm>
          <a:prstGeom prst="rect">
            <a:avLst/>
          </a:prstGeom>
        </p:spPr>
      </p:pic>
      <p:pic>
        <p:nvPicPr>
          <p:cNvPr id="212" name="図 2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0715" y="3829734"/>
            <a:ext cx="267569" cy="266146"/>
          </a:xfrm>
          <a:prstGeom prst="rect">
            <a:avLst/>
          </a:prstGeom>
        </p:spPr>
      </p:pic>
      <p:pic>
        <p:nvPicPr>
          <p:cNvPr id="213" name="図 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092" y="3556680"/>
            <a:ext cx="294815" cy="289986"/>
          </a:xfrm>
          <a:prstGeom prst="rect">
            <a:avLst/>
          </a:prstGeom>
        </p:spPr>
      </p:pic>
      <p:pic>
        <p:nvPicPr>
          <p:cNvPr id="214" name="図 2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580" y="3829734"/>
            <a:ext cx="267569" cy="266146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957" y="3556680"/>
            <a:ext cx="294815" cy="289986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45" y="3829734"/>
            <a:ext cx="267569" cy="266146"/>
          </a:xfrm>
          <a:prstGeom prst="rect">
            <a:avLst/>
          </a:prstGeom>
        </p:spPr>
      </p:pic>
      <p:pic>
        <p:nvPicPr>
          <p:cNvPr id="217" name="図 2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822" y="3556680"/>
            <a:ext cx="294815" cy="289986"/>
          </a:xfrm>
          <a:prstGeom prst="rect">
            <a:avLst/>
          </a:prstGeom>
        </p:spPr>
      </p:pic>
      <p:pic>
        <p:nvPicPr>
          <p:cNvPr id="218" name="図 2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506" y="3829734"/>
            <a:ext cx="267569" cy="266146"/>
          </a:xfrm>
          <a:prstGeom prst="rect">
            <a:avLst/>
          </a:prstGeom>
        </p:spPr>
      </p:pic>
      <p:pic>
        <p:nvPicPr>
          <p:cNvPr id="219" name="図 2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83" y="3556680"/>
            <a:ext cx="294815" cy="289986"/>
          </a:xfrm>
          <a:prstGeom prst="rect">
            <a:avLst/>
          </a:prstGeom>
        </p:spPr>
      </p:pic>
      <p:pic>
        <p:nvPicPr>
          <p:cNvPr id="220" name="図 2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71" y="3829734"/>
            <a:ext cx="267569" cy="266146"/>
          </a:xfrm>
          <a:prstGeom prst="rect">
            <a:avLst/>
          </a:prstGeom>
        </p:spPr>
      </p:pic>
      <p:pic>
        <p:nvPicPr>
          <p:cNvPr id="221" name="図 2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8" y="3556680"/>
            <a:ext cx="294815" cy="289986"/>
          </a:xfrm>
          <a:prstGeom prst="rect">
            <a:avLst/>
          </a:prstGeom>
        </p:spPr>
      </p:pic>
      <p:pic>
        <p:nvPicPr>
          <p:cNvPr id="222" name="図 2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36" y="3829734"/>
            <a:ext cx="267569" cy="266146"/>
          </a:xfrm>
          <a:prstGeom prst="rect">
            <a:avLst/>
          </a:prstGeom>
        </p:spPr>
      </p:pic>
      <p:pic>
        <p:nvPicPr>
          <p:cNvPr id="223" name="図 2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613" y="3556680"/>
            <a:ext cx="294815" cy="289986"/>
          </a:xfrm>
          <a:prstGeom prst="rect">
            <a:avLst/>
          </a:prstGeom>
        </p:spPr>
      </p:pic>
      <p:pic>
        <p:nvPicPr>
          <p:cNvPr id="224" name="図 2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101" y="3829734"/>
            <a:ext cx="267569" cy="266146"/>
          </a:xfrm>
          <a:prstGeom prst="rect">
            <a:avLst/>
          </a:prstGeom>
        </p:spPr>
      </p:pic>
      <p:pic>
        <p:nvPicPr>
          <p:cNvPr id="225" name="図 2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78" y="3556680"/>
            <a:ext cx="294815" cy="289986"/>
          </a:xfrm>
          <a:prstGeom prst="rect">
            <a:avLst/>
          </a:prstGeom>
        </p:spPr>
      </p:pic>
      <p:pic>
        <p:nvPicPr>
          <p:cNvPr id="226" name="図 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966" y="3829734"/>
            <a:ext cx="267569" cy="266146"/>
          </a:xfrm>
          <a:prstGeom prst="rect">
            <a:avLst/>
          </a:prstGeom>
        </p:spPr>
      </p:pic>
      <p:pic>
        <p:nvPicPr>
          <p:cNvPr id="227" name="図 2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343" y="3556680"/>
            <a:ext cx="294815" cy="289986"/>
          </a:xfrm>
          <a:prstGeom prst="rect">
            <a:avLst/>
          </a:prstGeom>
        </p:spPr>
      </p:pic>
      <p:pic>
        <p:nvPicPr>
          <p:cNvPr id="228" name="図 2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831" y="3829734"/>
            <a:ext cx="267569" cy="266146"/>
          </a:xfrm>
          <a:prstGeom prst="rect">
            <a:avLst/>
          </a:prstGeom>
        </p:spPr>
      </p:pic>
      <p:pic>
        <p:nvPicPr>
          <p:cNvPr id="229" name="図 2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208" y="3556680"/>
            <a:ext cx="294815" cy="289986"/>
          </a:xfrm>
          <a:prstGeom prst="rect">
            <a:avLst/>
          </a:prstGeom>
        </p:spPr>
      </p:pic>
      <p:pic>
        <p:nvPicPr>
          <p:cNvPr id="230" name="図 2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696" y="3829734"/>
            <a:ext cx="267569" cy="266146"/>
          </a:xfrm>
          <a:prstGeom prst="rect">
            <a:avLst/>
          </a:prstGeom>
        </p:spPr>
      </p:pic>
      <p:pic>
        <p:nvPicPr>
          <p:cNvPr id="231" name="図 2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73" y="3556680"/>
            <a:ext cx="294815" cy="289986"/>
          </a:xfrm>
          <a:prstGeom prst="rect">
            <a:avLst/>
          </a:prstGeom>
        </p:spPr>
      </p:pic>
      <p:pic>
        <p:nvPicPr>
          <p:cNvPr id="232" name="図 2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1" y="3829734"/>
            <a:ext cx="267569" cy="266146"/>
          </a:xfrm>
          <a:prstGeom prst="rect">
            <a:avLst/>
          </a:prstGeom>
        </p:spPr>
      </p:pic>
      <p:pic>
        <p:nvPicPr>
          <p:cNvPr id="233" name="図 2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938" y="3556680"/>
            <a:ext cx="294815" cy="289986"/>
          </a:xfrm>
          <a:prstGeom prst="rect">
            <a:avLst/>
          </a:prstGeom>
        </p:spPr>
      </p:pic>
      <p:pic>
        <p:nvPicPr>
          <p:cNvPr id="234" name="図 2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26" y="3829734"/>
            <a:ext cx="267569" cy="266146"/>
          </a:xfrm>
          <a:prstGeom prst="rect">
            <a:avLst/>
          </a:prstGeom>
        </p:spPr>
      </p:pic>
      <p:pic>
        <p:nvPicPr>
          <p:cNvPr id="235" name="図 2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803" y="3556680"/>
            <a:ext cx="294815" cy="289986"/>
          </a:xfrm>
          <a:prstGeom prst="rect">
            <a:avLst/>
          </a:prstGeom>
        </p:spPr>
      </p:pic>
      <p:pic>
        <p:nvPicPr>
          <p:cNvPr id="236" name="図 2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291" y="3829734"/>
            <a:ext cx="267569" cy="266146"/>
          </a:xfrm>
          <a:prstGeom prst="rect">
            <a:avLst/>
          </a:prstGeom>
        </p:spPr>
      </p:pic>
      <p:pic>
        <p:nvPicPr>
          <p:cNvPr id="237" name="図 2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668" y="3556680"/>
            <a:ext cx="294815" cy="289986"/>
          </a:xfrm>
          <a:prstGeom prst="rect">
            <a:avLst/>
          </a:prstGeom>
        </p:spPr>
      </p:pic>
      <p:pic>
        <p:nvPicPr>
          <p:cNvPr id="238" name="図 2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56" y="3829734"/>
            <a:ext cx="267569" cy="266146"/>
          </a:xfrm>
          <a:prstGeom prst="rect">
            <a:avLst/>
          </a:prstGeom>
        </p:spPr>
      </p:pic>
      <p:pic>
        <p:nvPicPr>
          <p:cNvPr id="239" name="図 2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533" y="3556680"/>
            <a:ext cx="294815" cy="289986"/>
          </a:xfrm>
          <a:prstGeom prst="rect">
            <a:avLst/>
          </a:prstGeom>
        </p:spPr>
      </p:pic>
      <p:pic>
        <p:nvPicPr>
          <p:cNvPr id="241" name="図 2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1952945"/>
            <a:ext cx="292543" cy="303051"/>
          </a:xfrm>
          <a:prstGeom prst="rect">
            <a:avLst/>
          </a:prstGeom>
        </p:spPr>
      </p:pic>
      <p:pic>
        <p:nvPicPr>
          <p:cNvPr id="242" name="図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174390"/>
            <a:ext cx="292543" cy="303051"/>
          </a:xfrm>
          <a:prstGeom prst="rect">
            <a:avLst/>
          </a:prstGeom>
        </p:spPr>
      </p:pic>
      <p:pic>
        <p:nvPicPr>
          <p:cNvPr id="243" name="図 2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395835"/>
            <a:ext cx="292543" cy="303051"/>
          </a:xfrm>
          <a:prstGeom prst="rect">
            <a:avLst/>
          </a:prstGeom>
        </p:spPr>
      </p:pic>
      <p:pic>
        <p:nvPicPr>
          <p:cNvPr id="244" name="図 2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617280"/>
            <a:ext cx="292543" cy="303051"/>
          </a:xfrm>
          <a:prstGeom prst="rect">
            <a:avLst/>
          </a:prstGeom>
        </p:spPr>
      </p:pic>
      <p:pic>
        <p:nvPicPr>
          <p:cNvPr id="245" name="図 2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2838725"/>
            <a:ext cx="292543" cy="303051"/>
          </a:xfrm>
          <a:prstGeom prst="rect">
            <a:avLst/>
          </a:prstGeom>
        </p:spPr>
      </p:pic>
      <p:pic>
        <p:nvPicPr>
          <p:cNvPr id="246" name="図 2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3060170"/>
            <a:ext cx="292543" cy="303051"/>
          </a:xfrm>
          <a:prstGeom prst="rect">
            <a:avLst/>
          </a:prstGeom>
        </p:spPr>
      </p:pic>
      <p:pic>
        <p:nvPicPr>
          <p:cNvPr id="247" name="図 2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230" y="3281618"/>
            <a:ext cx="292543" cy="303051"/>
          </a:xfrm>
          <a:prstGeom prst="rect">
            <a:avLst/>
          </a:prstGeom>
        </p:spPr>
      </p:pic>
      <p:pic>
        <p:nvPicPr>
          <p:cNvPr id="249" name="図 2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1952945"/>
            <a:ext cx="292543" cy="303051"/>
          </a:xfrm>
          <a:prstGeom prst="rect">
            <a:avLst/>
          </a:prstGeom>
        </p:spPr>
      </p:pic>
      <p:pic>
        <p:nvPicPr>
          <p:cNvPr id="250" name="図 2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174390"/>
            <a:ext cx="292543" cy="303051"/>
          </a:xfrm>
          <a:prstGeom prst="rect">
            <a:avLst/>
          </a:prstGeom>
        </p:spPr>
      </p:pic>
      <p:pic>
        <p:nvPicPr>
          <p:cNvPr id="251" name="図 2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395835"/>
            <a:ext cx="292543" cy="303051"/>
          </a:xfrm>
          <a:prstGeom prst="rect">
            <a:avLst/>
          </a:prstGeom>
        </p:spPr>
      </p:pic>
      <p:pic>
        <p:nvPicPr>
          <p:cNvPr id="252" name="図 2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617280"/>
            <a:ext cx="292543" cy="303051"/>
          </a:xfrm>
          <a:prstGeom prst="rect">
            <a:avLst/>
          </a:prstGeom>
        </p:spPr>
      </p:pic>
      <p:pic>
        <p:nvPicPr>
          <p:cNvPr id="253" name="図 2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2838725"/>
            <a:ext cx="292543" cy="303051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3060170"/>
            <a:ext cx="292543" cy="303051"/>
          </a:xfrm>
          <a:prstGeom prst="rect">
            <a:avLst/>
          </a:prstGeom>
        </p:spPr>
      </p:pic>
      <p:pic>
        <p:nvPicPr>
          <p:cNvPr id="255" name="図 2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627" y="3281618"/>
            <a:ext cx="292543" cy="303051"/>
          </a:xfrm>
          <a:prstGeom prst="rect">
            <a:avLst/>
          </a:prstGeom>
        </p:spPr>
      </p:pic>
      <p:pic>
        <p:nvPicPr>
          <p:cNvPr id="256" name="図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257" name="図 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258" name="図 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285" name="図 284"/>
          <p:cNvPicPr>
            <a:picLocks noChangeAspect="1"/>
          </p:cNvPicPr>
          <p:nvPr/>
        </p:nvPicPr>
        <p:blipFill rotWithShape="1">
          <a:blip r:embed="rId8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286" name="図 285"/>
          <p:cNvPicPr>
            <a:picLocks noChangeAspect="1"/>
          </p:cNvPicPr>
          <p:nvPr/>
        </p:nvPicPr>
        <p:blipFill rotWithShape="1">
          <a:blip r:embed="rId9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287" name="図 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288" name="図 2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289" name="図 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290" name="図 2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291" name="図 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292" name="図 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293" name="図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294" name="図 293"/>
          <p:cNvPicPr>
            <a:picLocks noChangeAspect="1"/>
          </p:cNvPicPr>
          <p:nvPr/>
        </p:nvPicPr>
        <p:blipFill rotWithShape="1">
          <a:blip r:embed="rId10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95" name="図 294"/>
          <p:cNvPicPr>
            <a:picLocks noChangeAspect="1"/>
          </p:cNvPicPr>
          <p:nvPr/>
        </p:nvPicPr>
        <p:blipFill rotWithShape="1">
          <a:blip r:embed="rId11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大洋</dc:creator>
  <cp:lastModifiedBy>大洋</cp:lastModifiedBy>
  <cp:revision>51</cp:revision>
  <dcterms:created xsi:type="dcterms:W3CDTF">2025-03-11T01:56:11Z</dcterms:created>
  <dcterms:modified xsi:type="dcterms:W3CDTF">2025-06-17T04:18:25Z</dcterms:modified>
</cp:coreProperties>
</file>